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6" r:id="rId9"/>
    <p:sldId id="267" r:id="rId10"/>
    <p:sldId id="265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79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9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22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7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71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2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00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52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5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4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5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5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4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7280ED-0385-4A3E-8CFC-382E8F23DBB0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B3433DE-8650-47B4-986D-9C69A6E1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90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tatic01.nyt.com/elections-assets/2020/data/api/2020-11-03/race-page/indiana/president.js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76785-F9F8-46FD-8B56-CDD059D17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INDIANA ELECTION TIME-SERIES DATA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1E8FC-A7CE-4600-957F-25DE471CF4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Draza Smith</a:t>
            </a:r>
          </a:p>
          <a:p>
            <a:r>
              <a:rPr lang="en-US" dirty="0"/>
              <a:t>8/26/2021</a:t>
            </a:r>
          </a:p>
        </p:txBody>
      </p:sp>
    </p:spTree>
    <p:extLst>
      <p:ext uri="{BB962C8B-B14F-4D97-AF65-F5344CB8AC3E}">
        <p14:creationId xmlns:p14="http://schemas.microsoft.com/office/powerpoint/2010/main" val="2993651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DD714-7522-462E-A271-2F33A47D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Percentage of Candidate votes over time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8D5B51F-2800-4D36-A667-841CE7A6F0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500" y="1867216"/>
            <a:ext cx="10287000" cy="48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45236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6EE43-63BE-43EC-B4B4-4A27ADE46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 reductions at the end of counting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486E50-8C73-4879-9484-48C4A7DFEF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057" y="1788545"/>
            <a:ext cx="10771379" cy="4729821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B2E2CBD-F146-43E1-A22A-0655F2BBF0DB}"/>
              </a:ext>
            </a:extLst>
          </p:cNvPr>
          <p:cNvSpPr/>
          <p:nvPr/>
        </p:nvSpPr>
        <p:spPr>
          <a:xfrm>
            <a:off x="9718767" y="2284065"/>
            <a:ext cx="1919116" cy="4389120"/>
          </a:xfrm>
          <a:prstGeom prst="ellipse">
            <a:avLst/>
          </a:prstGeom>
          <a:noFill/>
          <a:ln w="38100">
            <a:solidFill>
              <a:srgbClr val="FFFF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54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y-questions - Arlington ISD Dan Dipert Career and Technical Center">
            <a:extLst>
              <a:ext uri="{FF2B5EF4-FFF2-40B4-BE49-F238E27FC236}">
                <a16:creationId xmlns:a16="http://schemas.microsoft.com/office/drawing/2014/main" id="{33CC0A3C-5FD0-43E3-9BD8-D400FC8842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011" y="1149531"/>
            <a:ext cx="9831978" cy="49159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EE1852-6DFF-4F6C-AAD2-D5C119D5AD4C}"/>
              </a:ext>
            </a:extLst>
          </p:cNvPr>
          <p:cNvSpPr txBox="1"/>
          <p:nvPr/>
        </p:nvSpPr>
        <p:spPr>
          <a:xfrm rot="19726261">
            <a:off x="8825753" y="4954474"/>
            <a:ext cx="2193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3601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C038-AA29-4373-8F9E-58A00DA1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evaluated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59B1B-E7D9-4D6B-B029-5D0311A9E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03942"/>
            <a:ext cx="10131425" cy="364913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The data used to create the following charts is gathered from the New York Times election data website. </a:t>
            </a:r>
          </a:p>
          <a:p>
            <a:pPr marL="0" indent="0" algn="ctr">
              <a:buNone/>
            </a:pPr>
            <a:r>
              <a:rPr lang="en-US" dirty="0"/>
              <a:t>The time-series e that can be found here for Indiana: </a:t>
            </a:r>
          </a:p>
          <a:p>
            <a:pPr marL="0" indent="0" algn="ctr">
              <a:buNone/>
            </a:pPr>
            <a:r>
              <a:rPr lang="en-US" sz="2400" b="1" dirty="0">
                <a:hlinkClick r:id="rId2"/>
              </a:rPr>
              <a:t>https://static01.nyt.com/elections-assets/2020/data/api/2020-11-03/race-page/indiana/president.json</a:t>
            </a:r>
            <a:endParaRPr lang="en-US" sz="2400" b="1" dirty="0"/>
          </a:p>
          <a:p>
            <a:pPr marL="0" indent="0" algn="ctr">
              <a:buNone/>
            </a:pPr>
            <a:r>
              <a:rPr lang="en-US" dirty="0"/>
              <a:t>It is freely available and is the data that was used by many TV stations and web pages to provide the real-time updates on the vote count.</a:t>
            </a:r>
          </a:p>
          <a:p>
            <a:pPr marL="0" indent="0" algn="ctr">
              <a:buNone/>
            </a:pPr>
            <a:r>
              <a:rPr lang="en-US" dirty="0"/>
              <a:t>Each time-stamp entry provides the following data: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0F77F5-9341-4EAA-ABAC-CD7CDF778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612" y="5295900"/>
            <a:ext cx="100107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4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572BE-615D-4FC4-B00C-0AD6CF290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5" y="274323"/>
            <a:ext cx="10131425" cy="1456267"/>
          </a:xfrm>
        </p:spPr>
        <p:txBody>
          <a:bodyPr/>
          <a:lstStyle/>
          <a:p>
            <a:pPr algn="ctr"/>
            <a:r>
              <a:rPr lang="en-US" dirty="0"/>
              <a:t>APPARENT PROPORTION CONTROL BETWEEN TRUMP AND BIDEN VOTES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E220357-2DC0-406E-B64B-D6EF6C12AA0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500" y="1783077"/>
            <a:ext cx="10287000" cy="48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5339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0DC88-8242-48E0-AF97-7474D52B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27" y="335280"/>
            <a:ext cx="10131425" cy="1456267"/>
          </a:xfrm>
        </p:spPr>
        <p:txBody>
          <a:bodyPr/>
          <a:lstStyle/>
          <a:p>
            <a:r>
              <a:rPr lang="en-US" dirty="0"/>
              <a:t>“RESET” event at 171 compared to Event at 188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1B0A631-A02E-4BF1-B846-1BEA430C717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500" y="1791547"/>
            <a:ext cx="10287000" cy="48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4972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B4DF8169-7568-448C-8F1B-2D48780C949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656806"/>
            <a:ext cx="10287000" cy="48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60DC88-8242-48E0-AF97-7474D52B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053" y="400594"/>
            <a:ext cx="10131425" cy="1456267"/>
          </a:xfrm>
        </p:spPr>
        <p:txBody>
          <a:bodyPr/>
          <a:lstStyle/>
          <a:p>
            <a:r>
              <a:rPr lang="en-US" dirty="0"/>
              <a:t>“RESET” event at 171 compared to Event at 188</a:t>
            </a:r>
          </a:p>
        </p:txBody>
      </p:sp>
    </p:spTree>
    <p:extLst>
      <p:ext uri="{BB962C8B-B14F-4D97-AF65-F5344CB8AC3E}">
        <p14:creationId xmlns:p14="http://schemas.microsoft.com/office/powerpoint/2010/main" val="221867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D86D2-A155-4949-BA5A-506F7E86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553" y="187569"/>
            <a:ext cx="10131425" cy="1456267"/>
          </a:xfrm>
        </p:spPr>
        <p:txBody>
          <a:bodyPr/>
          <a:lstStyle/>
          <a:p>
            <a:r>
              <a:rPr lang="en-US" dirty="0"/>
              <a:t>TOTAL VOTES FOR EACH CANDIDATE OVER TIME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2A37100-9365-4ED9-A9A1-6630FB9723B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500" y="1409473"/>
            <a:ext cx="10287000" cy="24505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B32B220-DC3A-4FA3-9574-6A7CD9B5200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059024"/>
            <a:ext cx="10287000" cy="24505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5811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C1FA-DB92-483C-B963-53D56857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Between States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F35A62-02B3-4230-95D7-8CF14D902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322" y="1758461"/>
            <a:ext cx="10287000" cy="48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3792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C1FA-DB92-483C-B963-53D56857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Between States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85198C-625A-403F-A9D1-A0C8868D9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260" y="1770185"/>
            <a:ext cx="10283480" cy="47980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0394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A2E87DE-3289-43E5-A15E-B824E1756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966" y="1857375"/>
            <a:ext cx="10287000" cy="50999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9C1FA-DB92-483C-B963-53D56857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Between States</a:t>
            </a:r>
          </a:p>
        </p:txBody>
      </p:sp>
    </p:spTree>
    <p:extLst>
      <p:ext uri="{BB962C8B-B14F-4D97-AF65-F5344CB8AC3E}">
        <p14:creationId xmlns:p14="http://schemas.microsoft.com/office/powerpoint/2010/main" val="420578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436</TotalTime>
  <Words>163</Words>
  <Application>Microsoft Office PowerPoint</Application>
  <PresentationFormat>Widescreen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Ink Free</vt:lpstr>
      <vt:lpstr>Celestial</vt:lpstr>
      <vt:lpstr>INDIANA ELECTION TIME-SERIES DATA REVIEW</vt:lpstr>
      <vt:lpstr>Data evaluated</vt:lpstr>
      <vt:lpstr>APPARENT PROPORTION CONTROL BETWEEN TRUMP AND BIDEN VOTES</vt:lpstr>
      <vt:lpstr>“RESET” event at 171 compared to Event at 188</vt:lpstr>
      <vt:lpstr>“RESET” event at 171 compared to Event at 188</vt:lpstr>
      <vt:lpstr>TOTAL VOTES FOR EACH CANDIDATE OVER TIME</vt:lpstr>
      <vt:lpstr>Correlation Between States</vt:lpstr>
      <vt:lpstr>Correlation Between States</vt:lpstr>
      <vt:lpstr>Correlation Between States</vt:lpstr>
      <vt:lpstr>Percentage of Candidate votes over time</vt:lpstr>
      <vt:lpstr>Vote reductions at the end of counting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ELECTION TIME-SERIES DATA REVIEW</dc:title>
  <dc:creator>Draza</dc:creator>
  <cp:lastModifiedBy>Shawn Benzinger</cp:lastModifiedBy>
  <cp:revision>4</cp:revision>
  <dcterms:created xsi:type="dcterms:W3CDTF">2021-08-26T08:47:08Z</dcterms:created>
  <dcterms:modified xsi:type="dcterms:W3CDTF">2021-08-30T19:51:59Z</dcterms:modified>
</cp:coreProperties>
</file>